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0223500" cy="18288000"/>
  <p:notesSz cx="6858000" cy="9144000"/>
  <p:defaultTextStyle>
    <a:defPPr>
      <a:defRPr lang="es-ES"/>
    </a:defPPr>
    <a:lvl1pPr marL="0" algn="l" defTabSz="1163665" rtl="0" eaLnBrk="1" latinLnBrk="0" hangingPunct="1">
      <a:defRPr sz="2291" kern="1200">
        <a:solidFill>
          <a:schemeClr val="tx1"/>
        </a:solidFill>
        <a:latin typeface="+mn-lt"/>
        <a:ea typeface="+mn-ea"/>
        <a:cs typeface="+mn-cs"/>
      </a:defRPr>
    </a:lvl1pPr>
    <a:lvl2pPr marL="581833" algn="l" defTabSz="1163665" rtl="0" eaLnBrk="1" latinLnBrk="0" hangingPunct="1">
      <a:defRPr sz="2291" kern="1200">
        <a:solidFill>
          <a:schemeClr val="tx1"/>
        </a:solidFill>
        <a:latin typeface="+mn-lt"/>
        <a:ea typeface="+mn-ea"/>
        <a:cs typeface="+mn-cs"/>
      </a:defRPr>
    </a:lvl2pPr>
    <a:lvl3pPr marL="1163665" algn="l" defTabSz="1163665" rtl="0" eaLnBrk="1" latinLnBrk="0" hangingPunct="1">
      <a:defRPr sz="2291" kern="1200">
        <a:solidFill>
          <a:schemeClr val="tx1"/>
        </a:solidFill>
        <a:latin typeface="+mn-lt"/>
        <a:ea typeface="+mn-ea"/>
        <a:cs typeface="+mn-cs"/>
      </a:defRPr>
    </a:lvl3pPr>
    <a:lvl4pPr marL="1745498" algn="l" defTabSz="1163665" rtl="0" eaLnBrk="1" latinLnBrk="0" hangingPunct="1">
      <a:defRPr sz="2291" kern="1200">
        <a:solidFill>
          <a:schemeClr val="tx1"/>
        </a:solidFill>
        <a:latin typeface="+mn-lt"/>
        <a:ea typeface="+mn-ea"/>
        <a:cs typeface="+mn-cs"/>
      </a:defRPr>
    </a:lvl4pPr>
    <a:lvl5pPr marL="2327331" algn="l" defTabSz="1163665" rtl="0" eaLnBrk="1" latinLnBrk="0" hangingPunct="1">
      <a:defRPr sz="2291" kern="1200">
        <a:solidFill>
          <a:schemeClr val="tx1"/>
        </a:solidFill>
        <a:latin typeface="+mn-lt"/>
        <a:ea typeface="+mn-ea"/>
        <a:cs typeface="+mn-cs"/>
      </a:defRPr>
    </a:lvl5pPr>
    <a:lvl6pPr marL="2909164" algn="l" defTabSz="1163665" rtl="0" eaLnBrk="1" latinLnBrk="0" hangingPunct="1">
      <a:defRPr sz="2291" kern="1200">
        <a:solidFill>
          <a:schemeClr val="tx1"/>
        </a:solidFill>
        <a:latin typeface="+mn-lt"/>
        <a:ea typeface="+mn-ea"/>
        <a:cs typeface="+mn-cs"/>
      </a:defRPr>
    </a:lvl6pPr>
    <a:lvl7pPr marL="3490996" algn="l" defTabSz="1163665" rtl="0" eaLnBrk="1" latinLnBrk="0" hangingPunct="1">
      <a:defRPr sz="2291" kern="1200">
        <a:solidFill>
          <a:schemeClr val="tx1"/>
        </a:solidFill>
        <a:latin typeface="+mn-lt"/>
        <a:ea typeface="+mn-ea"/>
        <a:cs typeface="+mn-cs"/>
      </a:defRPr>
    </a:lvl7pPr>
    <a:lvl8pPr marL="4072829" algn="l" defTabSz="1163665" rtl="0" eaLnBrk="1" latinLnBrk="0" hangingPunct="1">
      <a:defRPr sz="2291" kern="1200">
        <a:solidFill>
          <a:schemeClr val="tx1"/>
        </a:solidFill>
        <a:latin typeface="+mn-lt"/>
        <a:ea typeface="+mn-ea"/>
        <a:cs typeface="+mn-cs"/>
      </a:defRPr>
    </a:lvl8pPr>
    <a:lvl9pPr marL="4654662" algn="l" defTabSz="1163665" rtl="0" eaLnBrk="1" latinLnBrk="0" hangingPunct="1">
      <a:defRPr sz="229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>
        <p:scale>
          <a:sx n="100" d="100"/>
          <a:sy n="100" d="100"/>
        </p:scale>
        <p:origin x="474" y="-29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4427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>
            <a:extLst>
              <a:ext uri="{FF2B5EF4-FFF2-40B4-BE49-F238E27FC236}">
                <a16:creationId xmlns:a16="http://schemas.microsoft.com/office/drawing/2014/main" id="{DEEBCFA1-E181-4256-B4F7-D8A007DABFE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0223496" cy="851958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1A37AC4C-CE54-41A9-9D62-98F72C0DE0B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40166"/>
            <a:ext cx="8159262" cy="679939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3AC9EEA7-6A80-48C6-8A3A-EA9A54AD5E6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6852824"/>
            <a:ext cx="5219700" cy="1252296"/>
          </a:xfrm>
          <a:prstGeom prst="rect">
            <a:avLst/>
          </a:prstGeom>
        </p:spPr>
      </p:pic>
      <p:sp>
        <p:nvSpPr>
          <p:cNvPr id="17" name="CuadroTexto 16">
            <a:extLst>
              <a:ext uri="{FF2B5EF4-FFF2-40B4-BE49-F238E27FC236}">
                <a16:creationId xmlns:a16="http://schemas.microsoft.com/office/drawing/2014/main" id="{FE85F8C4-CDCB-4A49-8F35-54468045AADB}"/>
              </a:ext>
            </a:extLst>
          </p:cNvPr>
          <p:cNvSpPr txBox="1"/>
          <p:nvPr userDrawn="1"/>
        </p:nvSpPr>
        <p:spPr>
          <a:xfrm>
            <a:off x="190023" y="16692814"/>
            <a:ext cx="12677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>
                <a:solidFill>
                  <a:schemeClr val="bg2">
                    <a:lumMod val="50000"/>
                  </a:schemeClr>
                </a:solidFill>
              </a:rPr>
              <a:t>ORGANIZAN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93556BA4-65A5-4F9F-9B7E-BE558A616412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5808" y="16872522"/>
            <a:ext cx="7077964" cy="1131694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8A2A9291-8914-40A5-AC3A-A7D0A4F0A44B}"/>
              </a:ext>
            </a:extLst>
          </p:cNvPr>
          <p:cNvSpPr txBox="1"/>
          <p:nvPr userDrawn="1"/>
        </p:nvSpPr>
        <p:spPr>
          <a:xfrm>
            <a:off x="3103319" y="16692814"/>
            <a:ext cx="11525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>
                <a:solidFill>
                  <a:schemeClr val="bg2">
                    <a:lumMod val="50000"/>
                  </a:schemeClr>
                </a:solidFill>
              </a:rPr>
              <a:t>PATROCINAN</a:t>
            </a:r>
          </a:p>
        </p:txBody>
      </p:sp>
    </p:spTree>
    <p:extLst>
      <p:ext uri="{BB962C8B-B14F-4D97-AF65-F5344CB8AC3E}">
        <p14:creationId xmlns:p14="http://schemas.microsoft.com/office/powerpoint/2010/main" val="279942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1817648" rtl="0" eaLnBrk="1" latinLnBrk="0" hangingPunct="1">
        <a:lnSpc>
          <a:spcPct val="90000"/>
        </a:lnSpc>
        <a:spcBef>
          <a:spcPct val="0"/>
        </a:spcBef>
        <a:buNone/>
        <a:defRPr sz="874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4413" indent="-454413" algn="l" defTabSz="1817648" rtl="0" eaLnBrk="1" latinLnBrk="0" hangingPunct="1">
        <a:lnSpc>
          <a:spcPct val="90000"/>
        </a:lnSpc>
        <a:spcBef>
          <a:spcPts val="1988"/>
        </a:spcBef>
        <a:buFont typeface="Arial" panose="020B0604020202020204" pitchFamily="34" charset="0"/>
        <a:buChar char="•"/>
        <a:defRPr sz="5566" kern="1200">
          <a:solidFill>
            <a:schemeClr val="tx1"/>
          </a:solidFill>
          <a:latin typeface="+mn-lt"/>
          <a:ea typeface="+mn-ea"/>
          <a:cs typeface="+mn-cs"/>
        </a:defRPr>
      </a:lvl1pPr>
      <a:lvl2pPr marL="1363237" indent="-454413" algn="l" defTabSz="1817648" rtl="0" eaLnBrk="1" latinLnBrk="0" hangingPunct="1">
        <a:lnSpc>
          <a:spcPct val="90000"/>
        </a:lnSpc>
        <a:spcBef>
          <a:spcPts val="993"/>
        </a:spcBef>
        <a:buFont typeface="Arial" panose="020B0604020202020204" pitchFamily="34" charset="0"/>
        <a:buChar char="•"/>
        <a:defRPr sz="4770" kern="1200">
          <a:solidFill>
            <a:schemeClr val="tx1"/>
          </a:solidFill>
          <a:latin typeface="+mn-lt"/>
          <a:ea typeface="+mn-ea"/>
          <a:cs typeface="+mn-cs"/>
        </a:defRPr>
      </a:lvl2pPr>
      <a:lvl3pPr marL="2272061" indent="-454413" algn="l" defTabSz="1817648" rtl="0" eaLnBrk="1" latinLnBrk="0" hangingPunct="1">
        <a:lnSpc>
          <a:spcPct val="90000"/>
        </a:lnSpc>
        <a:spcBef>
          <a:spcPts val="993"/>
        </a:spcBef>
        <a:buFont typeface="Arial" panose="020B0604020202020204" pitchFamily="34" charset="0"/>
        <a:buChar char="•"/>
        <a:defRPr sz="3975" kern="1200">
          <a:solidFill>
            <a:schemeClr val="tx1"/>
          </a:solidFill>
          <a:latin typeface="+mn-lt"/>
          <a:ea typeface="+mn-ea"/>
          <a:cs typeface="+mn-cs"/>
        </a:defRPr>
      </a:lvl3pPr>
      <a:lvl4pPr marL="3180884" indent="-454413" algn="l" defTabSz="1817648" rtl="0" eaLnBrk="1" latinLnBrk="0" hangingPunct="1">
        <a:lnSpc>
          <a:spcPct val="90000"/>
        </a:lnSpc>
        <a:spcBef>
          <a:spcPts val="993"/>
        </a:spcBef>
        <a:buFont typeface="Arial" panose="020B0604020202020204" pitchFamily="34" charset="0"/>
        <a:buChar char="•"/>
        <a:defRPr sz="3578" kern="1200">
          <a:solidFill>
            <a:schemeClr val="tx1"/>
          </a:solidFill>
          <a:latin typeface="+mn-lt"/>
          <a:ea typeface="+mn-ea"/>
          <a:cs typeface="+mn-cs"/>
        </a:defRPr>
      </a:lvl4pPr>
      <a:lvl5pPr marL="4089709" indent="-454413" algn="l" defTabSz="1817648" rtl="0" eaLnBrk="1" latinLnBrk="0" hangingPunct="1">
        <a:lnSpc>
          <a:spcPct val="90000"/>
        </a:lnSpc>
        <a:spcBef>
          <a:spcPts val="993"/>
        </a:spcBef>
        <a:buFont typeface="Arial" panose="020B0604020202020204" pitchFamily="34" charset="0"/>
        <a:buChar char="•"/>
        <a:defRPr sz="3578" kern="1200">
          <a:solidFill>
            <a:schemeClr val="tx1"/>
          </a:solidFill>
          <a:latin typeface="+mn-lt"/>
          <a:ea typeface="+mn-ea"/>
          <a:cs typeface="+mn-cs"/>
        </a:defRPr>
      </a:lvl5pPr>
      <a:lvl6pPr marL="4998534" indent="-454413" algn="l" defTabSz="1817648" rtl="0" eaLnBrk="1" latinLnBrk="0" hangingPunct="1">
        <a:lnSpc>
          <a:spcPct val="90000"/>
        </a:lnSpc>
        <a:spcBef>
          <a:spcPts val="993"/>
        </a:spcBef>
        <a:buFont typeface="Arial" panose="020B0604020202020204" pitchFamily="34" charset="0"/>
        <a:buChar char="•"/>
        <a:defRPr sz="3578" kern="1200">
          <a:solidFill>
            <a:schemeClr val="tx1"/>
          </a:solidFill>
          <a:latin typeface="+mn-lt"/>
          <a:ea typeface="+mn-ea"/>
          <a:cs typeface="+mn-cs"/>
        </a:defRPr>
      </a:lvl6pPr>
      <a:lvl7pPr marL="5907358" indent="-454413" algn="l" defTabSz="1817648" rtl="0" eaLnBrk="1" latinLnBrk="0" hangingPunct="1">
        <a:lnSpc>
          <a:spcPct val="90000"/>
        </a:lnSpc>
        <a:spcBef>
          <a:spcPts val="993"/>
        </a:spcBef>
        <a:buFont typeface="Arial" panose="020B0604020202020204" pitchFamily="34" charset="0"/>
        <a:buChar char="•"/>
        <a:defRPr sz="3578" kern="1200">
          <a:solidFill>
            <a:schemeClr val="tx1"/>
          </a:solidFill>
          <a:latin typeface="+mn-lt"/>
          <a:ea typeface="+mn-ea"/>
          <a:cs typeface="+mn-cs"/>
        </a:defRPr>
      </a:lvl7pPr>
      <a:lvl8pPr marL="6816183" indent="-454413" algn="l" defTabSz="1817648" rtl="0" eaLnBrk="1" latinLnBrk="0" hangingPunct="1">
        <a:lnSpc>
          <a:spcPct val="90000"/>
        </a:lnSpc>
        <a:spcBef>
          <a:spcPts val="993"/>
        </a:spcBef>
        <a:buFont typeface="Arial" panose="020B0604020202020204" pitchFamily="34" charset="0"/>
        <a:buChar char="•"/>
        <a:defRPr sz="3578" kern="1200">
          <a:solidFill>
            <a:schemeClr val="tx1"/>
          </a:solidFill>
          <a:latin typeface="+mn-lt"/>
          <a:ea typeface="+mn-ea"/>
          <a:cs typeface="+mn-cs"/>
        </a:defRPr>
      </a:lvl8pPr>
      <a:lvl9pPr marL="7725008" indent="-454413" algn="l" defTabSz="1817648" rtl="0" eaLnBrk="1" latinLnBrk="0" hangingPunct="1">
        <a:lnSpc>
          <a:spcPct val="90000"/>
        </a:lnSpc>
        <a:spcBef>
          <a:spcPts val="993"/>
        </a:spcBef>
        <a:buFont typeface="Arial" panose="020B0604020202020204" pitchFamily="34" charset="0"/>
        <a:buChar char="•"/>
        <a:defRPr sz="35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1817648" rtl="0" eaLnBrk="1" latinLnBrk="0" hangingPunct="1">
        <a:defRPr sz="3578" kern="1200">
          <a:solidFill>
            <a:schemeClr val="tx1"/>
          </a:solidFill>
          <a:latin typeface="+mn-lt"/>
          <a:ea typeface="+mn-ea"/>
          <a:cs typeface="+mn-cs"/>
        </a:defRPr>
      </a:lvl1pPr>
      <a:lvl2pPr marL="908824" algn="l" defTabSz="1817648" rtl="0" eaLnBrk="1" latinLnBrk="0" hangingPunct="1">
        <a:defRPr sz="3578" kern="1200">
          <a:solidFill>
            <a:schemeClr val="tx1"/>
          </a:solidFill>
          <a:latin typeface="+mn-lt"/>
          <a:ea typeface="+mn-ea"/>
          <a:cs typeface="+mn-cs"/>
        </a:defRPr>
      </a:lvl2pPr>
      <a:lvl3pPr marL="1817648" algn="l" defTabSz="1817648" rtl="0" eaLnBrk="1" latinLnBrk="0" hangingPunct="1">
        <a:defRPr sz="3578" kern="1200">
          <a:solidFill>
            <a:schemeClr val="tx1"/>
          </a:solidFill>
          <a:latin typeface="+mn-lt"/>
          <a:ea typeface="+mn-ea"/>
          <a:cs typeface="+mn-cs"/>
        </a:defRPr>
      </a:lvl3pPr>
      <a:lvl4pPr marL="2726474" algn="l" defTabSz="1817648" rtl="0" eaLnBrk="1" latinLnBrk="0" hangingPunct="1">
        <a:defRPr sz="3578" kern="1200">
          <a:solidFill>
            <a:schemeClr val="tx1"/>
          </a:solidFill>
          <a:latin typeface="+mn-lt"/>
          <a:ea typeface="+mn-ea"/>
          <a:cs typeface="+mn-cs"/>
        </a:defRPr>
      </a:lvl4pPr>
      <a:lvl5pPr marL="3635297" algn="l" defTabSz="1817648" rtl="0" eaLnBrk="1" latinLnBrk="0" hangingPunct="1">
        <a:defRPr sz="3578" kern="1200">
          <a:solidFill>
            <a:schemeClr val="tx1"/>
          </a:solidFill>
          <a:latin typeface="+mn-lt"/>
          <a:ea typeface="+mn-ea"/>
          <a:cs typeface="+mn-cs"/>
        </a:defRPr>
      </a:lvl5pPr>
      <a:lvl6pPr marL="4544121" algn="l" defTabSz="1817648" rtl="0" eaLnBrk="1" latinLnBrk="0" hangingPunct="1">
        <a:defRPr sz="3578" kern="1200">
          <a:solidFill>
            <a:schemeClr val="tx1"/>
          </a:solidFill>
          <a:latin typeface="+mn-lt"/>
          <a:ea typeface="+mn-ea"/>
          <a:cs typeface="+mn-cs"/>
        </a:defRPr>
      </a:lvl6pPr>
      <a:lvl7pPr marL="5452946" algn="l" defTabSz="1817648" rtl="0" eaLnBrk="1" latinLnBrk="0" hangingPunct="1">
        <a:defRPr sz="3578" kern="1200">
          <a:solidFill>
            <a:schemeClr val="tx1"/>
          </a:solidFill>
          <a:latin typeface="+mn-lt"/>
          <a:ea typeface="+mn-ea"/>
          <a:cs typeface="+mn-cs"/>
        </a:defRPr>
      </a:lvl7pPr>
      <a:lvl8pPr marL="6361771" algn="l" defTabSz="1817648" rtl="0" eaLnBrk="1" latinLnBrk="0" hangingPunct="1">
        <a:defRPr sz="3578" kern="1200">
          <a:solidFill>
            <a:schemeClr val="tx1"/>
          </a:solidFill>
          <a:latin typeface="+mn-lt"/>
          <a:ea typeface="+mn-ea"/>
          <a:cs typeface="+mn-cs"/>
        </a:defRPr>
      </a:lvl8pPr>
      <a:lvl9pPr marL="7270595" algn="l" defTabSz="1817648" rtl="0" eaLnBrk="1" latinLnBrk="0" hangingPunct="1">
        <a:defRPr sz="35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BEA6D1F5-40B4-4B53-AAF7-C1C6412679A4}"/>
              </a:ext>
            </a:extLst>
          </p:cNvPr>
          <p:cNvSpPr txBox="1"/>
          <p:nvPr/>
        </p:nvSpPr>
        <p:spPr>
          <a:xfrm>
            <a:off x="9489970" y="30145"/>
            <a:ext cx="7335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E7434BCD-28E6-41BE-8B0B-92F0A9CCD3B9}"/>
              </a:ext>
            </a:extLst>
          </p:cNvPr>
          <p:cNvSpPr/>
          <p:nvPr/>
        </p:nvSpPr>
        <p:spPr>
          <a:xfrm>
            <a:off x="208539" y="1816280"/>
            <a:ext cx="9806422" cy="1386766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890090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</Words>
  <Application>Microsoft Office PowerPoint</Application>
  <PresentationFormat>Personalizado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VEREDA SANCHEZ,WENCESLAO</dc:creator>
  <cp:lastModifiedBy>VEREDA SANCHEZ,WENCESLAO</cp:lastModifiedBy>
  <cp:revision>10</cp:revision>
  <dcterms:created xsi:type="dcterms:W3CDTF">2021-11-09T07:02:17Z</dcterms:created>
  <dcterms:modified xsi:type="dcterms:W3CDTF">2021-11-09T10:21:54Z</dcterms:modified>
</cp:coreProperties>
</file>